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7315200" cy="9144000"/>
  <p:notesSz cx="9144000" cy="73152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76" d="100"/>
          <a:sy n="76" d="100"/>
        </p:scale>
        <p:origin x="2888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486654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confidencialidad_cuidar_y_proteg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731520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una_situación_frecuente_ética_enfermer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731520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cceso_no_es_permiso_bioética_enfermer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731520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qué_hacer_y_qué_no_hacer_en_enfermerí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731520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ara_recordar_confianza_también_es_cuidad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7315200" cy="9144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5</Words>
  <Application>Microsoft Macintosh PowerPoint</Application>
  <PresentationFormat>Personalizado</PresentationFormat>
  <Paragraphs>5</Paragraphs>
  <Slides>5</Slides>
  <Notes>5</Notes>
  <HiddenSlides>0</HiddenSlides>
  <MMClips>0</MMClips>
  <ScaleCrop>false</ScaleCrop>
  <HeadingPairs>
    <vt:vector size="6" baseType="variant">
      <vt:variant>
        <vt:lpstr>Fuentes usadas</vt:lpstr>
      </vt:variant>
      <vt:variant>
        <vt:i4>1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7" baseType="lpstr">
      <vt:lpstr>Arial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Colegio de Enfermería de Alicante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Deontología en 1 minuto · 01 · Confidencialidad</dc:title>
  <dc:subject>Deontología en 1 minuto · 01</dc:subject>
  <dc:creator>Bioética y Deontología Enfermera</dc:creator>
  <cp:lastModifiedBy>ROSA MARIA BUSTOS MARTINEZ</cp:lastModifiedBy>
  <cp:revision>1</cp:revision>
  <dcterms:created xsi:type="dcterms:W3CDTF">2026-10-05T17:08:56Z</dcterms:created>
  <dcterms:modified xsi:type="dcterms:W3CDTF">2026-10-05T17:17:40Z</dcterms:modified>
</cp:coreProperties>
</file>